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56" r:id="rId5"/>
    <p:sldId id="260" r:id="rId6"/>
    <p:sldId id="265" r:id="rId7"/>
    <p:sldId id="262" r:id="rId8"/>
    <p:sldId id="263" r:id="rId9"/>
    <p:sldId id="264" r:id="rId10"/>
    <p:sldId id="258" r:id="rId11"/>
    <p:sldId id="259" r:id="rId12"/>
    <p:sldId id="271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9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22B0D-FDFA-4BB7-947A-2991B4F796B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7B8D-E702-45A5-8107-9E88B58E0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Road To Civil War</a:t>
            </a:r>
            <a:br>
              <a:rPr lang="en-US" b="1" dirty="0" smtClean="0"/>
            </a:br>
            <a:r>
              <a:rPr lang="en-US" b="1" dirty="0" smtClean="0"/>
              <a:t>1815-1861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Sectionalism-</a:t>
            </a:r>
            <a:r>
              <a:rPr lang="en-US" b="1" u="sng" dirty="0" smtClean="0">
                <a:solidFill>
                  <a:srgbClr val="000099"/>
                </a:solidFill>
              </a:rPr>
              <a:t>loyalty to state/section of nation-</a:t>
            </a:r>
            <a:r>
              <a:rPr lang="en-US" b="1" dirty="0" err="1" smtClean="0"/>
              <a:t>North,South</a:t>
            </a:r>
            <a:r>
              <a:rPr lang="en-US" b="1" dirty="0" smtClean="0"/>
              <a:t> and West had their own priorities </a:t>
            </a:r>
            <a:r>
              <a:rPr lang="en-US" b="1" dirty="0" smtClean="0">
                <a:solidFill>
                  <a:srgbClr val="006600"/>
                </a:solidFill>
              </a:rPr>
              <a:t>$$$$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Tariffs</a:t>
            </a:r>
            <a:endParaRPr lang="en-US" b="1" dirty="0" smtClean="0">
              <a:solidFill>
                <a:srgbClr val="000099"/>
              </a:solidFill>
            </a:endParaRPr>
          </a:p>
          <a:p>
            <a:r>
              <a:rPr lang="en-US" b="1" u="sng" dirty="0" smtClean="0">
                <a:solidFill>
                  <a:srgbClr val="006600"/>
                </a:solidFill>
              </a:rPr>
              <a:t>States Rights </a:t>
            </a:r>
            <a:r>
              <a:rPr lang="en-US" b="1" dirty="0" smtClean="0">
                <a:solidFill>
                  <a:srgbClr val="006600"/>
                </a:solidFill>
              </a:rPr>
              <a:t>vs. Federal Supremacy-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Do states have right to </a:t>
            </a:r>
            <a:r>
              <a:rPr lang="en-US" b="1" u="sng" dirty="0" smtClean="0">
                <a:solidFill>
                  <a:srgbClr val="000099"/>
                </a:solidFill>
              </a:rPr>
              <a:t>nullify/not follow national laws</a:t>
            </a:r>
          </a:p>
          <a:p>
            <a:r>
              <a:rPr lang="en-US" b="1" u="sng" dirty="0" smtClean="0">
                <a:solidFill>
                  <a:srgbClr val="000099"/>
                </a:solidFill>
              </a:rPr>
              <a:t>Territorial Expansion</a:t>
            </a:r>
            <a:r>
              <a:rPr lang="en-US" b="1" dirty="0" smtClean="0">
                <a:solidFill>
                  <a:srgbClr val="000099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with each new state the question arose </a:t>
            </a:r>
            <a:r>
              <a:rPr lang="en-US" b="1" u="sng" dirty="0" smtClean="0">
                <a:solidFill>
                  <a:srgbClr val="006600"/>
                </a:solidFill>
              </a:rPr>
              <a:t>Would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006600"/>
                </a:solidFill>
              </a:rPr>
              <a:t>SLAVERY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006600"/>
                </a:solidFill>
              </a:rPr>
              <a:t>be allowed in the new territories</a:t>
            </a:r>
            <a:r>
              <a:rPr lang="en-US" b="1" u="sng" dirty="0" smtClean="0">
                <a:solidFill>
                  <a:srgbClr val="FF0000"/>
                </a:solidFill>
              </a:rPr>
              <a:t>????</a:t>
            </a:r>
            <a:r>
              <a:rPr lang="en-US" b="1" u="sng" dirty="0" smtClean="0">
                <a:solidFill>
                  <a:srgbClr val="006600"/>
                </a:solidFill>
              </a:rPr>
              <a:t> </a:t>
            </a:r>
            <a:endParaRPr lang="en-US" b="1" u="sng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Missouri Compromise</a:t>
            </a:r>
            <a:endParaRPr lang="en-US" b="1" dirty="0"/>
          </a:p>
        </p:txBody>
      </p:sp>
      <p:pic>
        <p:nvPicPr>
          <p:cNvPr id="4" name="Content Placeholder 3" descr="unit2_dbq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7714953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Territories and Slavery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Abolitionists-</a:t>
            </a:r>
            <a:r>
              <a:rPr lang="en-US" b="1" u="sng" dirty="0" smtClean="0">
                <a:solidFill>
                  <a:srgbClr val="000099"/>
                </a:solidFill>
              </a:rPr>
              <a:t>people who wanted slavery abolished-</a:t>
            </a:r>
            <a:r>
              <a:rPr lang="en-US" b="1" dirty="0" smtClean="0">
                <a:solidFill>
                  <a:srgbClr val="006600"/>
                </a:solidFill>
              </a:rPr>
              <a:t>especially wanted slavery outlawed in new territories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u="sng" dirty="0" smtClean="0"/>
              <a:t>Slavery</a:t>
            </a:r>
            <a:r>
              <a:rPr lang="en-US" b="1" dirty="0" smtClean="0"/>
              <a:t> was an </a:t>
            </a:r>
            <a:r>
              <a:rPr lang="en-US" b="1" u="sng" dirty="0" smtClean="0">
                <a:solidFill>
                  <a:srgbClr val="006600"/>
                </a:solidFill>
              </a:rPr>
              <a:t>economic$$</a:t>
            </a:r>
            <a:r>
              <a:rPr lang="en-US" b="1" dirty="0" smtClean="0">
                <a:solidFill>
                  <a:srgbClr val="006600"/>
                </a:solidFill>
              </a:rPr>
              <a:t> and </a:t>
            </a:r>
            <a:r>
              <a:rPr lang="en-US" b="1" u="sng" dirty="0" smtClean="0">
                <a:solidFill>
                  <a:srgbClr val="FF0000"/>
                </a:solidFill>
              </a:rPr>
              <a:t>social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way of life in the South</a:t>
            </a:r>
          </a:p>
          <a:p>
            <a:r>
              <a:rPr lang="en-US" b="1" u="sng" dirty="0" smtClean="0">
                <a:solidFill>
                  <a:srgbClr val="000099"/>
                </a:solidFill>
              </a:rPr>
              <a:t>Slave States </a:t>
            </a:r>
            <a:r>
              <a:rPr lang="en-US" b="1" u="sng" dirty="0" smtClean="0">
                <a:solidFill>
                  <a:srgbClr val="FF0000"/>
                </a:solidFill>
              </a:rPr>
              <a:t>feared too many Free State representatives in Congress would </a:t>
            </a:r>
            <a:r>
              <a:rPr lang="en-US" b="1" u="sng" dirty="0" smtClean="0">
                <a:solidFill>
                  <a:srgbClr val="006600"/>
                </a:solidFill>
              </a:rPr>
              <a:t>lead to an end to slavery and end their way of life.</a:t>
            </a:r>
            <a:endParaRPr lang="en-US" b="1" u="sng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ery_us_18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013371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avestatessma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457200"/>
            <a:ext cx="866519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Abolitionists</a:t>
            </a:r>
            <a:endParaRPr lang="en-US" b="1" dirty="0"/>
          </a:p>
        </p:txBody>
      </p:sp>
      <p:pic>
        <p:nvPicPr>
          <p:cNvPr id="5" name="Content Placeholder 4" descr="24772-004-A344529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7725" y="1720056"/>
            <a:ext cx="3257550" cy="4286250"/>
          </a:xfrm>
        </p:spPr>
      </p:pic>
      <p:pic>
        <p:nvPicPr>
          <p:cNvPr id="6" name="Content Placeholder 5" descr="untitled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83516" y="1600200"/>
            <a:ext cx="39679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Abolitionists</a:t>
            </a:r>
            <a:endParaRPr lang="en-US" b="1" dirty="0"/>
          </a:p>
        </p:txBody>
      </p:sp>
      <p:pic>
        <p:nvPicPr>
          <p:cNvPr id="5" name="Content Placeholder 4" descr="harriettubma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6787" y="1839119"/>
            <a:ext cx="3019425" cy="4048125"/>
          </a:xfrm>
        </p:spPr>
      </p:pic>
      <p:pic>
        <p:nvPicPr>
          <p:cNvPr id="6" name="Content Placeholder 5" descr="13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4496" y="1600200"/>
            <a:ext cx="362600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ground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6172200" cy="60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18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06421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8255927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edSco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39328"/>
            <a:ext cx="5715000" cy="651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Tariffs</a:t>
            </a:r>
            <a:endParaRPr lang="en-US" b="1" dirty="0"/>
          </a:p>
        </p:txBody>
      </p:sp>
      <p:pic>
        <p:nvPicPr>
          <p:cNvPr id="7" name="Content Placeholder 6" descr="calhou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93284"/>
            <a:ext cx="4038600" cy="4139795"/>
          </a:xfrm>
        </p:spPr>
      </p:pic>
      <p:pic>
        <p:nvPicPr>
          <p:cNvPr id="8" name="Content Placeholder 7" descr="daniel-webst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0271" y="1600200"/>
            <a:ext cx="381445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John Brown’s Raid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5" name="Content Placeholder 4" descr="9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7038" y="1600200"/>
            <a:ext cx="3298924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Planned to lead a slave revolt by arming slaves w/</a:t>
            </a:r>
            <a:r>
              <a:rPr lang="en-US" b="1" dirty="0" smtClean="0">
                <a:solidFill>
                  <a:srgbClr val="006600"/>
                </a:solidFill>
              </a:rPr>
              <a:t>guns stolen from the armory in </a:t>
            </a:r>
            <a:r>
              <a:rPr lang="en-US" b="1" dirty="0" smtClean="0">
                <a:solidFill>
                  <a:srgbClr val="000099"/>
                </a:solidFill>
              </a:rPr>
              <a:t>Harpers Ferry, Va.</a:t>
            </a:r>
          </a:p>
          <a:p>
            <a:r>
              <a:rPr lang="en-US" b="1" dirty="0" smtClean="0"/>
              <a:t>Oct. 1859-Brown + 22 others raid the armory and take the guns.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The Marines put down the rebellion.  </a:t>
            </a:r>
            <a:r>
              <a:rPr lang="en-US" b="1" dirty="0" smtClean="0">
                <a:solidFill>
                  <a:srgbClr val="FF0000"/>
                </a:solidFill>
              </a:rPr>
              <a:t>Brown and four others are  hanged.</a:t>
            </a: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60_Electoral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24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Lincoln’s Election was the immediate cause of the South </a:t>
            </a:r>
            <a:r>
              <a:rPr lang="en-US" b="1" dirty="0" err="1" smtClean="0"/>
              <a:t>Seceeding</a:t>
            </a:r>
            <a:endParaRPr lang="en-US" b="1" dirty="0"/>
          </a:p>
        </p:txBody>
      </p:sp>
      <p:pic>
        <p:nvPicPr>
          <p:cNvPr id="4" name="Content Placeholder 3" descr="Abe_Linco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650" y="1710530"/>
            <a:ext cx="3787094" cy="4918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Tariff,Nullify,Secede,Henry</a:t>
            </a:r>
            <a:r>
              <a:rPr lang="en-US" b="1" dirty="0" smtClean="0"/>
              <a:t> Clay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b="1" dirty="0" smtClean="0"/>
              <a:t>John C. Calhoun,   Manifest Destiny, </a:t>
            </a:r>
            <a:r>
              <a:rPr lang="en-US" b="1" dirty="0" err="1" smtClean="0"/>
              <a:t>TexasAnnexation,MexicanCession,Oregon</a:t>
            </a:r>
            <a:r>
              <a:rPr lang="en-US" b="1" dirty="0" smtClean="0"/>
              <a:t>, </a:t>
            </a:r>
            <a:r>
              <a:rPr lang="en-US" b="1" dirty="0" err="1" smtClean="0"/>
              <a:t>Florida,TreatyofGuadalupeHidalgo</a:t>
            </a:r>
            <a:r>
              <a:rPr lang="en-US" b="1" dirty="0" smtClean="0"/>
              <a:t>, </a:t>
            </a:r>
            <a:r>
              <a:rPr lang="en-US" b="1" dirty="0" err="1" smtClean="0"/>
              <a:t>MissouriCompromise,Abolitionist</a:t>
            </a:r>
            <a:r>
              <a:rPr lang="en-US" b="1" dirty="0" smtClean="0"/>
              <a:t>,  </a:t>
            </a:r>
            <a:r>
              <a:rPr lang="en-US" b="1" smtClean="0"/>
              <a:t>HarrietBeecherStowe,WilliamGarrison</a:t>
            </a:r>
            <a:r>
              <a:rPr lang="en-US" b="1" dirty="0" smtClean="0"/>
              <a:t>, </a:t>
            </a:r>
            <a:r>
              <a:rPr lang="en-US" b="1" dirty="0" err="1" smtClean="0"/>
              <a:t>FrederickDouglas,HarrietTubman</a:t>
            </a:r>
            <a:r>
              <a:rPr lang="en-US" b="1" dirty="0" smtClean="0"/>
              <a:t>, UndergroundRR,Comp.1850, </a:t>
            </a:r>
            <a:r>
              <a:rPr lang="en-US" b="1" dirty="0" err="1" smtClean="0"/>
              <a:t>PopSov.,KansasNebAct,BleedingKansas</a:t>
            </a:r>
            <a:r>
              <a:rPr lang="en-US" b="1" dirty="0" smtClean="0"/>
              <a:t>, </a:t>
            </a:r>
            <a:r>
              <a:rPr lang="en-US" b="1" dirty="0" err="1" smtClean="0"/>
              <a:t>SumnerBrooks,DredScott,FortSumter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Great Compromiser</a:t>
            </a:r>
            <a:endParaRPr lang="en-US" b="1" dirty="0"/>
          </a:p>
        </p:txBody>
      </p:sp>
      <p:pic>
        <p:nvPicPr>
          <p:cNvPr id="9" name="Content Placeholder 8" descr="henry-clay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371600"/>
            <a:ext cx="3625030" cy="5181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ed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7543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Manifest Destiny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Many in US felt it was </a:t>
            </a:r>
            <a:r>
              <a:rPr lang="en-US" b="1" dirty="0" smtClean="0">
                <a:solidFill>
                  <a:srgbClr val="FF0000"/>
                </a:solidFill>
              </a:rPr>
              <a:t>God Given Right to Expand West to Pacific Ocean</a:t>
            </a:r>
          </a:p>
          <a:p>
            <a:r>
              <a:rPr lang="en-US" b="1" dirty="0" smtClean="0">
                <a:solidFill>
                  <a:srgbClr val="000099"/>
                </a:solidFill>
              </a:rPr>
              <a:t>Problem - </a:t>
            </a:r>
            <a:r>
              <a:rPr lang="en-US" b="1" dirty="0" smtClean="0">
                <a:solidFill>
                  <a:srgbClr val="006600"/>
                </a:solidFill>
              </a:rPr>
              <a:t>Should New Areas Allow </a:t>
            </a:r>
            <a:r>
              <a:rPr lang="en-US" b="1" dirty="0" smtClean="0">
                <a:solidFill>
                  <a:srgbClr val="FF0000"/>
                </a:solidFill>
              </a:rPr>
              <a:t>SLAVERY?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Areas gained by-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Louisiana Purchase</a:t>
            </a:r>
          </a:p>
          <a:p>
            <a:r>
              <a:rPr lang="en-US" b="1" dirty="0" smtClean="0">
                <a:solidFill>
                  <a:srgbClr val="000099"/>
                </a:solidFill>
              </a:rPr>
              <a:t>Texas Annexation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Mexican American War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stwardho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7719532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a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533400"/>
            <a:ext cx="8507767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6324600" cy="6037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as-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232</Words>
  <Application>Microsoft Office PowerPoint</Application>
  <PresentationFormat>On-screen Show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Road To Civil War 1815-1861</vt:lpstr>
      <vt:lpstr>Tariffs</vt:lpstr>
      <vt:lpstr>The Great Compromiser</vt:lpstr>
      <vt:lpstr>Slide 4</vt:lpstr>
      <vt:lpstr>Manifest Destiny</vt:lpstr>
      <vt:lpstr>Slide 6</vt:lpstr>
      <vt:lpstr>Slide 7</vt:lpstr>
      <vt:lpstr>Slide 8</vt:lpstr>
      <vt:lpstr>Slide 9</vt:lpstr>
      <vt:lpstr>Missouri Compromise</vt:lpstr>
      <vt:lpstr>New Territories and Slavery</vt:lpstr>
      <vt:lpstr>Slide 12</vt:lpstr>
      <vt:lpstr>Slide 13</vt:lpstr>
      <vt:lpstr>Abolitionists</vt:lpstr>
      <vt:lpstr>Abolitionists</vt:lpstr>
      <vt:lpstr>Slide 16</vt:lpstr>
      <vt:lpstr>Slide 17</vt:lpstr>
      <vt:lpstr>Slide 18</vt:lpstr>
      <vt:lpstr>Slide 19</vt:lpstr>
      <vt:lpstr>John Brown’s Raid</vt:lpstr>
      <vt:lpstr>Slide 21</vt:lpstr>
      <vt:lpstr>Lincoln’s Election was the immediate cause of the South Seceeding</vt:lpstr>
      <vt:lpstr>Tariff,Nullify,Secede,Henry Clay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Civil War 1815-1861</dc:title>
  <dc:creator>scott</dc:creator>
  <cp:lastModifiedBy>scott</cp:lastModifiedBy>
  <cp:revision>90</cp:revision>
  <dcterms:created xsi:type="dcterms:W3CDTF">2008-11-16T21:51:05Z</dcterms:created>
  <dcterms:modified xsi:type="dcterms:W3CDTF">2009-11-16T16:10:14Z</dcterms:modified>
</cp:coreProperties>
</file>